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6858000" cy="9144000" type="letter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99"/>
    <a:srgbClr val="FF8FCA"/>
    <a:srgbClr val="FF66CC"/>
    <a:srgbClr val="F88564"/>
    <a:srgbClr val="FFAE5D"/>
    <a:srgbClr val="FFCC99"/>
    <a:srgbClr val="EF4E91"/>
    <a:srgbClr val="FF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56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2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6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0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5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3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5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7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7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9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CFC1F-088C-42CC-A844-E40ED3F1F54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20E0-CFBB-49E7-9B5F-ED0F7130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2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319997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my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the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I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like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go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on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24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	blue</a:t>
            </a:r>
          </a:p>
        </p:txBody>
      </p:sp>
    </p:spTree>
    <p:extLst>
      <p:ext uri="{BB962C8B-B14F-4D97-AF65-F5344CB8AC3E}">
        <p14:creationId xmlns:p14="http://schemas.microsoft.com/office/powerpoint/2010/main" val="86327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497504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they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then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have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any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there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how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down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would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254881" y="194872"/>
            <a:ext cx="229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10	Dark brown</a:t>
            </a:r>
          </a:p>
        </p:txBody>
      </p:sp>
    </p:spTree>
    <p:extLst>
      <p:ext uri="{BB962C8B-B14F-4D97-AF65-F5344CB8AC3E}">
        <p14:creationId xmlns:p14="http://schemas.microsoft.com/office/powerpoint/2010/main" val="4221181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45173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from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want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good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latin typeface="Comic Sans MS" panose="030F0702030302020204" pitchFamily="66" charset="0"/>
                        </a:rPr>
                        <a:t>around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about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word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don’t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were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11	gray</a:t>
            </a:r>
          </a:p>
        </p:txBody>
      </p:sp>
    </p:spTree>
    <p:extLst>
      <p:ext uri="{BB962C8B-B14F-4D97-AF65-F5344CB8AC3E}">
        <p14:creationId xmlns:p14="http://schemas.microsoft.com/office/powerpoint/2010/main" val="85190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401524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play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last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looked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made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liked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behind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after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first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12	white</a:t>
            </a:r>
          </a:p>
        </p:txBody>
      </p:sp>
    </p:spTree>
    <p:extLst>
      <p:ext uri="{BB962C8B-B14F-4D97-AF65-F5344CB8AC3E}">
        <p14:creationId xmlns:p14="http://schemas.microsoft.com/office/powerpoint/2010/main" val="189262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395811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less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more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under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color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write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brown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yellow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green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667782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91744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make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read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use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each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pink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black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purple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circle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202565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641136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where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told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new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stop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take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today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sure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below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3596047" y="254833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15	Neon/Light pink</a:t>
            </a:r>
          </a:p>
        </p:txBody>
      </p:sp>
    </p:spTree>
    <p:extLst>
      <p:ext uri="{BB962C8B-B14F-4D97-AF65-F5344CB8AC3E}">
        <p14:creationId xmlns:p14="http://schemas.microsoft.com/office/powerpoint/2010/main" val="2022386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803130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glue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give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cut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giving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top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last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old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taking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479301" y="239843"/>
            <a:ext cx="207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16	Neon blue</a:t>
            </a:r>
          </a:p>
        </p:txBody>
      </p:sp>
    </p:spTree>
    <p:extLst>
      <p:ext uri="{BB962C8B-B14F-4D97-AF65-F5344CB8AC3E}">
        <p14:creationId xmlns:p14="http://schemas.microsoft.com/office/powerpoint/2010/main" val="3804883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832044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laugh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shout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latin typeface="Comic Sans MS" panose="030F0702030302020204" pitchFamily="66" charset="0"/>
                        </a:rPr>
                        <a:t>answer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later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beside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Comic Sans MS" panose="030F0702030302020204" pitchFamily="66" charset="0"/>
                        </a:rPr>
                        <a:t>because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latin typeface="Comic Sans MS" panose="030F0702030302020204" pitchFamily="66" charset="0"/>
                        </a:rPr>
                        <a:t>bottom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next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205188" y="269822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17	Neon yellow</a:t>
            </a:r>
          </a:p>
        </p:txBody>
      </p:sp>
    </p:spTree>
    <p:extLst>
      <p:ext uri="{BB962C8B-B14F-4D97-AF65-F5344CB8AC3E}">
        <p14:creationId xmlns:p14="http://schemas.microsoft.com/office/powerpoint/2010/main" val="3629705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145795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other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help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which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home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their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eat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again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off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3366817" y="254833"/>
            <a:ext cx="3183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18	Neon/Light green</a:t>
            </a:r>
          </a:p>
        </p:txBody>
      </p:sp>
    </p:spTree>
    <p:extLst>
      <p:ext uri="{BB962C8B-B14F-4D97-AF65-F5344CB8AC3E}">
        <p14:creationId xmlns:p14="http://schemas.microsoft.com/office/powerpoint/2010/main" val="513013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267860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boy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girl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short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dry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run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walk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colors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3135985" y="373410"/>
            <a:ext cx="3414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19	Neon orange/Peach</a:t>
            </a:r>
          </a:p>
        </p:txBody>
      </p:sp>
    </p:spTree>
    <p:extLst>
      <p:ext uri="{BB962C8B-B14F-4D97-AF65-F5344CB8AC3E}">
        <p14:creationId xmlns:p14="http://schemas.microsoft.com/office/powerpoint/2010/main" val="142281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29608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you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have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do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what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no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see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look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033940" y="209862"/>
            <a:ext cx="15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	yellow</a:t>
            </a:r>
          </a:p>
        </p:txBody>
      </p:sp>
    </p:spTree>
    <p:extLst>
      <p:ext uri="{BB962C8B-B14F-4D97-AF65-F5344CB8AC3E}">
        <p14:creationId xmlns:p14="http://schemas.microsoft.com/office/powerpoint/2010/main" val="534289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197356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place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apart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really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door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soon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other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latin typeface="Comic Sans MS" panose="030F0702030302020204" pitchFamily="66" charset="0"/>
                        </a:rPr>
                        <a:t>enough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find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309383" y="283014"/>
            <a:ext cx="2241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20	Dark green</a:t>
            </a:r>
          </a:p>
        </p:txBody>
      </p:sp>
    </p:spTree>
    <p:extLst>
      <p:ext uri="{BB962C8B-B14F-4D97-AF65-F5344CB8AC3E}">
        <p14:creationId xmlns:p14="http://schemas.microsoft.com/office/powerpoint/2010/main" val="464807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055839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away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Comic Sans MS" panose="030F0702030302020204" pitchFamily="66" charset="0"/>
                        </a:rPr>
                        <a:t>farther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work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friend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bird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inside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Comic Sans MS" panose="030F0702030302020204" pitchFamily="66" charset="0"/>
                        </a:rPr>
                        <a:t>together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621969" y="307398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21	Dark red</a:t>
            </a:r>
          </a:p>
        </p:txBody>
      </p:sp>
    </p:spTree>
    <p:extLst>
      <p:ext uri="{BB962C8B-B14F-4D97-AF65-F5344CB8AC3E}">
        <p14:creationId xmlns:p14="http://schemas.microsoft.com/office/powerpoint/2010/main" val="2273352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76647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tomorrow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our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please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does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these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goes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those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funny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227630" y="283014"/>
            <a:ext cx="232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22	Dark purple</a:t>
            </a:r>
          </a:p>
        </p:txBody>
      </p:sp>
    </p:spTree>
    <p:extLst>
      <p:ext uri="{BB962C8B-B14F-4D97-AF65-F5344CB8AC3E}">
        <p14:creationId xmlns:p14="http://schemas.microsoft.com/office/powerpoint/2010/main" val="3989225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35934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saw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pretty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who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must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say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soon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four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522583" y="307398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23	Dark blue</a:t>
            </a:r>
          </a:p>
        </p:txBody>
      </p:sp>
    </p:spTree>
    <p:extLst>
      <p:ext uri="{BB962C8B-B14F-4D97-AF65-F5344CB8AC3E}">
        <p14:creationId xmlns:p14="http://schemas.microsoft.com/office/powerpoint/2010/main" val="3399873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781788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my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the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I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like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go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we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on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24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	blue</a:t>
            </a:r>
          </a:p>
        </p:txBody>
      </p:sp>
    </p:spTree>
    <p:extLst>
      <p:ext uri="{BB962C8B-B14F-4D97-AF65-F5344CB8AC3E}">
        <p14:creationId xmlns:p14="http://schemas.microsoft.com/office/powerpoint/2010/main" val="445371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800235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omic Sans MS" panose="030F0702030302020204" pitchFamily="66" charset="0"/>
                        </a:rPr>
                        <a:t>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omic Sans MS" panose="030F0702030302020204" pitchFamily="66" charset="0"/>
                        </a:rPr>
                        <a:t>you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omic Sans MS" panose="030F0702030302020204" pitchFamily="66" charset="0"/>
                        </a:rPr>
                        <a:t>have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omic Sans MS" panose="030F0702030302020204" pitchFamily="66" charset="0"/>
                        </a:rPr>
                        <a:t>no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omic Sans MS" panose="030F0702030302020204" pitchFamily="66" charset="0"/>
                        </a:rPr>
                        <a:t>see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omic Sans MS" panose="030F0702030302020204" pitchFamily="66" charset="0"/>
                        </a:rPr>
                        <a:t>look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033940" y="209862"/>
            <a:ext cx="15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	yellow</a:t>
            </a:r>
          </a:p>
        </p:txBody>
      </p:sp>
    </p:spTree>
    <p:extLst>
      <p:ext uri="{BB962C8B-B14F-4D97-AF65-F5344CB8AC3E}">
        <p14:creationId xmlns:p14="http://schemas.microsoft.com/office/powerpoint/2010/main" val="842036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223370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come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for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little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are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here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2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094854" y="239842"/>
            <a:ext cx="1455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3	green</a:t>
            </a:r>
          </a:p>
        </p:txBody>
      </p:sp>
    </p:spTree>
    <p:extLst>
      <p:ext uri="{BB962C8B-B14F-4D97-AF65-F5344CB8AC3E}">
        <p14:creationId xmlns:p14="http://schemas.microsoft.com/office/powerpoint/2010/main" val="2307138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77936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6600"/>
                          </a:solidFill>
                          <a:latin typeface="Comic Sans MS" panose="030F0702030302020204" pitchFamily="66" charset="0"/>
                        </a:rPr>
                        <a:t>as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6600"/>
                          </a:solidFill>
                          <a:latin typeface="Comic Sans MS" panose="030F0702030302020204" pitchFamily="66" charset="0"/>
                        </a:rPr>
                        <a:t>that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6600"/>
                          </a:solidFill>
                          <a:latin typeface="Comic Sans MS" panose="030F0702030302020204" pitchFamily="66" charset="0"/>
                        </a:rPr>
                        <a:t>it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6600"/>
                          </a:solidFill>
                          <a:latin typeface="Comic Sans MS" panose="030F0702030302020204" pitchFamily="66" charset="0"/>
                        </a:rPr>
                        <a:t>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6600"/>
                          </a:solidFill>
                          <a:latin typeface="Comic Sans MS" panose="030F0702030302020204" pitchFamily="66" charset="0"/>
                        </a:rPr>
                        <a:t>up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6600"/>
                          </a:solidFill>
                          <a:latin typeface="Comic Sans MS" panose="030F0702030302020204" pitchFamily="66" charset="0"/>
                        </a:rPr>
                        <a:t>if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6600"/>
                          </a:solidFill>
                          <a:latin typeface="Comic Sans MS" panose="030F0702030302020204" pitchFamily="66" charset="0"/>
                        </a:rPr>
                        <a:t>in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6600"/>
                          </a:solidFill>
                          <a:latin typeface="Comic Sans MS" panose="030F0702030302020204" pitchFamily="66" charset="0"/>
                        </a:rPr>
                        <a:t>of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944172" y="224852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4	orange</a:t>
            </a:r>
          </a:p>
        </p:txBody>
      </p:sp>
    </p:spTree>
    <p:extLst>
      <p:ext uri="{BB962C8B-B14F-4D97-AF65-F5344CB8AC3E}">
        <p14:creationId xmlns:p14="http://schemas.microsoft.com/office/powerpoint/2010/main" val="2046259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45476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us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yes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sh</a:t>
                      </a:r>
                      <a:endParaRPr lang="en-US" sz="720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endParaRPr lang="en-US" sz="720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ch</a:t>
                      </a:r>
                      <a:endParaRPr lang="en-US" sz="720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ck</a:t>
                      </a:r>
                      <a:endParaRPr lang="en-US" sz="720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this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013102" y="209862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5	purple</a:t>
            </a:r>
          </a:p>
        </p:txBody>
      </p:sp>
    </p:spTree>
    <p:extLst>
      <p:ext uri="{BB962C8B-B14F-4D97-AF65-F5344CB8AC3E}">
        <p14:creationId xmlns:p14="http://schemas.microsoft.com/office/powerpoint/2010/main" val="390975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797794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him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by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with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your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6	red</a:t>
            </a:r>
          </a:p>
        </p:txBody>
      </p:sp>
    </p:spTree>
    <p:extLst>
      <p:ext uri="{BB962C8B-B14F-4D97-AF65-F5344CB8AC3E}">
        <p14:creationId xmlns:p14="http://schemas.microsoft.com/office/powerpoint/2010/main" val="205053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547558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come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for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little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here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094854" y="239842"/>
            <a:ext cx="1455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3	green</a:t>
            </a:r>
          </a:p>
        </p:txBody>
      </p:sp>
    </p:spTree>
    <p:extLst>
      <p:ext uri="{BB962C8B-B14F-4D97-AF65-F5344CB8AC3E}">
        <p14:creationId xmlns:p14="http://schemas.microsoft.com/office/powerpoint/2010/main" val="3568508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710222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EF4E91"/>
                          </a:solidFill>
                          <a:latin typeface="Comic Sans MS" panose="030F0702030302020204" pitchFamily="66" charset="0"/>
                        </a:rPr>
                        <a:t>big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EF4E91"/>
                          </a:solidFill>
                          <a:latin typeface="Comic Sans MS" panose="030F0702030302020204" pitchFamily="66" charset="0"/>
                        </a:rPr>
                        <a:t>went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EF4E91"/>
                          </a:solidFill>
                          <a:latin typeface="Comic Sans MS" panose="030F0702030302020204" pitchFamily="66" charset="0"/>
                        </a:rPr>
                        <a:t>did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EF4E91"/>
                          </a:solidFill>
                          <a:latin typeface="Comic Sans MS" panose="030F0702030302020204" pitchFamily="66" charset="0"/>
                        </a:rPr>
                        <a:t>now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EF4E91"/>
                          </a:solidFill>
                          <a:latin typeface="Comic Sans MS" panose="030F0702030302020204" pitchFamily="66" charset="0"/>
                        </a:rPr>
                        <a:t>was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EF4E91"/>
                          </a:solidFill>
                          <a:latin typeface="Comic Sans MS" panose="030F0702030302020204" pitchFamily="66" charset="0"/>
                        </a:rPr>
                        <a:t>had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EF4E91"/>
                          </a:solidFill>
                          <a:latin typeface="Comic Sans MS" panose="030F0702030302020204" pitchFamily="66" charset="0"/>
                        </a:rPr>
                        <a:t>will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EF4E91"/>
                          </a:solidFill>
                          <a:latin typeface="Comic Sans MS" panose="030F0702030302020204" pitchFamily="66" charset="0"/>
                        </a:rPr>
                        <a:t>very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690897" y="284813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7	Hot pink</a:t>
            </a:r>
          </a:p>
        </p:txBody>
      </p:sp>
    </p:spTree>
    <p:extLst>
      <p:ext uri="{BB962C8B-B14F-4D97-AF65-F5344CB8AC3E}">
        <p14:creationId xmlns:p14="http://schemas.microsoft.com/office/powerpoint/2010/main" val="1124388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88409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DA43F"/>
                          </a:solidFill>
                          <a:latin typeface="Comic Sans MS" panose="030F0702030302020204" pitchFamily="66" charset="0"/>
                        </a:rPr>
                        <a:t>when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DA43F"/>
                          </a:solidFill>
                          <a:latin typeface="Comic Sans MS" panose="030F0702030302020204" pitchFamily="66" charset="0"/>
                        </a:rPr>
                        <a:t>came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DA43F"/>
                          </a:solidFill>
                          <a:latin typeface="Comic Sans MS" panose="030F0702030302020204" pitchFamily="66" charset="0"/>
                        </a:rPr>
                        <a:t>get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DA43F"/>
                          </a:solidFill>
                          <a:latin typeface="Comic Sans MS" panose="030F0702030302020204" pitchFamily="66" charset="0"/>
                        </a:rPr>
                        <a:t>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DA43F"/>
                          </a:solidFill>
                          <a:latin typeface="Comic Sans MS" panose="030F0702030302020204" pitchFamily="66" charset="0"/>
                        </a:rPr>
                        <a:t>could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DA43F"/>
                          </a:solidFill>
                          <a:latin typeface="Comic Sans MS" panose="030F0702030302020204" pitchFamily="66" charset="0"/>
                        </a:rPr>
                        <a:t>not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DA43F"/>
                          </a:solidFill>
                          <a:latin typeface="Comic Sans MS" panose="030F0702030302020204" pitchFamily="66" charset="0"/>
                        </a:rPr>
                        <a:t>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DA43F"/>
                          </a:solidFill>
                          <a:latin typeface="Comic Sans MS" panose="030F0702030302020204" pitchFamily="66" charset="0"/>
                        </a:rPr>
                        <a:t>its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8	tan</a:t>
            </a:r>
          </a:p>
        </p:txBody>
      </p:sp>
    </p:spTree>
    <p:extLst>
      <p:ext uri="{BB962C8B-B14F-4D97-AF65-F5344CB8AC3E}">
        <p14:creationId xmlns:p14="http://schemas.microsoft.com/office/powerpoint/2010/main" val="5275917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03221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9999"/>
                          </a:solidFill>
                          <a:latin typeface="Comic Sans MS" panose="030F0702030302020204" pitchFamily="66" charset="0"/>
                        </a:rPr>
                        <a:t>long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9999"/>
                          </a:solidFill>
                          <a:latin typeface="Comic Sans MS" panose="030F0702030302020204" pitchFamily="66" charset="0"/>
                        </a:rPr>
                        <a:t>just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9999"/>
                          </a:solidFill>
                          <a:latin typeface="Comic Sans MS" panose="030F0702030302020204" pitchFamily="66" charset="0"/>
                        </a:rPr>
                        <a:t>them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9999"/>
                          </a:solidFill>
                          <a:latin typeface="Comic Sans MS" panose="030F0702030302020204" pitchFamily="66" charset="0"/>
                        </a:rPr>
                        <a:t>into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9999"/>
                          </a:solidFill>
                          <a:latin typeface="Comic Sans MS" panose="030F0702030302020204" pitchFamily="66" charset="0"/>
                        </a:rPr>
                        <a:t>ask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9999"/>
                          </a:solidFill>
                          <a:latin typeface="Comic Sans MS" panose="030F0702030302020204" pitchFamily="66" charset="0"/>
                        </a:rPr>
                        <a:t>blue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9999"/>
                          </a:solidFill>
                          <a:latin typeface="Comic Sans MS" panose="030F0702030302020204" pitchFamily="66" charset="0"/>
                        </a:rPr>
                        <a:t>ride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9999"/>
                          </a:solidFill>
                          <a:latin typeface="Comic Sans MS" panose="030F0702030302020204" pitchFamily="66" charset="0"/>
                        </a:rPr>
                        <a:t>red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2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9	teal</a:t>
            </a:r>
          </a:p>
        </p:txBody>
      </p:sp>
    </p:spTree>
    <p:extLst>
      <p:ext uri="{BB962C8B-B14F-4D97-AF65-F5344CB8AC3E}">
        <p14:creationId xmlns:p14="http://schemas.microsoft.com/office/powerpoint/2010/main" val="2802390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936481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25D32"/>
                          </a:solidFill>
                          <a:latin typeface="Comic Sans MS" panose="030F0702030302020204" pitchFamily="66" charset="0"/>
                        </a:rPr>
                        <a:t>they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25D32"/>
                          </a:solidFill>
                          <a:latin typeface="Comic Sans MS" panose="030F0702030302020204" pitchFamily="66" charset="0"/>
                        </a:rPr>
                        <a:t>then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25D32"/>
                          </a:solidFill>
                          <a:latin typeface="Comic Sans MS" panose="030F0702030302020204" pitchFamily="66" charset="0"/>
                        </a:rPr>
                        <a:t>have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25D32"/>
                          </a:solidFill>
                          <a:latin typeface="Comic Sans MS" panose="030F0702030302020204" pitchFamily="66" charset="0"/>
                        </a:rPr>
                        <a:t>any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25D32"/>
                          </a:solidFill>
                          <a:latin typeface="Comic Sans MS" panose="030F0702030302020204" pitchFamily="66" charset="0"/>
                        </a:rPr>
                        <a:t>there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25D32"/>
                          </a:solidFill>
                          <a:latin typeface="Comic Sans MS" panose="030F0702030302020204" pitchFamily="66" charset="0"/>
                        </a:rPr>
                        <a:t>how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25D32"/>
                          </a:solidFill>
                          <a:latin typeface="Comic Sans MS" panose="030F0702030302020204" pitchFamily="66" charset="0"/>
                        </a:rPr>
                        <a:t>down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725D32"/>
                          </a:solidFill>
                          <a:latin typeface="Comic Sans MS" panose="030F0702030302020204" pitchFamily="66" charset="0"/>
                        </a:rPr>
                        <a:t>would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254881" y="194872"/>
            <a:ext cx="229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10	Dark brown</a:t>
            </a:r>
          </a:p>
        </p:txBody>
      </p:sp>
    </p:spTree>
    <p:extLst>
      <p:ext uri="{BB962C8B-B14F-4D97-AF65-F5344CB8AC3E}">
        <p14:creationId xmlns:p14="http://schemas.microsoft.com/office/powerpoint/2010/main" val="655161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044257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from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want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good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around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about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word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were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11	gray</a:t>
            </a:r>
          </a:p>
        </p:txBody>
      </p:sp>
    </p:spTree>
    <p:extLst>
      <p:ext uri="{BB962C8B-B14F-4D97-AF65-F5344CB8AC3E}">
        <p14:creationId xmlns:p14="http://schemas.microsoft.com/office/powerpoint/2010/main" val="2136298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19869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b="1" cap="none" spc="0" dirty="0">
                          <a:ln w="38100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cap="none" spc="0" dirty="0">
                          <a:ln w="38100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last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b="1" cap="none" spc="0" dirty="0">
                          <a:ln w="38100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looked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cap="none" spc="0" dirty="0">
                          <a:ln w="38100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made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b="1" cap="none" spc="0" dirty="0">
                          <a:ln w="38100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liked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cap="none" spc="0" dirty="0">
                          <a:ln w="38100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behind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b="1" cap="none" spc="0" dirty="0">
                          <a:ln w="38100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after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cap="none" spc="0" dirty="0">
                          <a:ln w="38100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first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12	white</a:t>
            </a:r>
          </a:p>
        </p:txBody>
      </p:sp>
    </p:spTree>
    <p:extLst>
      <p:ext uri="{BB962C8B-B14F-4D97-AF65-F5344CB8AC3E}">
        <p14:creationId xmlns:p14="http://schemas.microsoft.com/office/powerpoint/2010/main" val="19656698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42370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66FF"/>
                          </a:solidFill>
                          <a:latin typeface="Comic Sans MS" panose="030F0702030302020204" pitchFamily="66" charset="0"/>
                        </a:rPr>
                        <a:t>less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66FF"/>
                          </a:solidFill>
                          <a:latin typeface="Comic Sans MS" panose="030F0702030302020204" pitchFamily="66" charset="0"/>
                        </a:rPr>
                        <a:t>more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66FF"/>
                          </a:solidFill>
                          <a:latin typeface="Comic Sans MS" panose="030F0702030302020204" pitchFamily="66" charset="0"/>
                        </a:rPr>
                        <a:t>under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66FF"/>
                          </a:solidFill>
                          <a:latin typeface="Comic Sans MS" panose="030F0702030302020204" pitchFamily="66" charset="0"/>
                        </a:rPr>
                        <a:t>color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66FF"/>
                          </a:solidFill>
                          <a:latin typeface="Comic Sans MS" panose="030F0702030302020204" pitchFamily="66" charset="0"/>
                        </a:rPr>
                        <a:t>write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66FF"/>
                          </a:solidFill>
                          <a:latin typeface="Comic Sans MS" panose="030F0702030302020204" pitchFamily="66" charset="0"/>
                        </a:rPr>
                        <a:t>brown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66FF"/>
                          </a:solidFill>
                          <a:latin typeface="Comic Sans MS" panose="030F0702030302020204" pitchFamily="66" charset="0"/>
                        </a:rPr>
                        <a:t>yellow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66FF"/>
                          </a:solidFill>
                          <a:latin typeface="Comic Sans MS" panose="030F0702030302020204" pitchFamily="66" charset="0"/>
                        </a:rPr>
                        <a:t>green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650823" y="254833"/>
            <a:ext cx="1899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13 lavender </a:t>
            </a:r>
          </a:p>
        </p:txBody>
      </p:sp>
    </p:spTree>
    <p:extLst>
      <p:ext uri="{BB962C8B-B14F-4D97-AF65-F5344CB8AC3E}">
        <p14:creationId xmlns:p14="http://schemas.microsoft.com/office/powerpoint/2010/main" val="3397544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40188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0099"/>
                          </a:solidFill>
                          <a:latin typeface="Comic Sans MS" panose="030F0702030302020204" pitchFamily="66" charset="0"/>
                        </a:rPr>
                        <a:t>make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0099"/>
                          </a:solidFill>
                          <a:latin typeface="Comic Sans MS" panose="030F0702030302020204" pitchFamily="66" charset="0"/>
                        </a:rPr>
                        <a:t>read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0099"/>
                          </a:solidFill>
                          <a:latin typeface="Comic Sans MS" panose="030F0702030302020204" pitchFamily="66" charset="0"/>
                        </a:rPr>
                        <a:t>use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0099"/>
                          </a:solidFill>
                          <a:latin typeface="Comic Sans MS" panose="030F0702030302020204" pitchFamily="66" charset="0"/>
                        </a:rPr>
                        <a:t>each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0099"/>
                          </a:solidFill>
                          <a:latin typeface="Comic Sans MS" panose="030F0702030302020204" pitchFamily="66" charset="0"/>
                        </a:rPr>
                        <a:t>pink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0099"/>
                          </a:solidFill>
                          <a:latin typeface="Comic Sans MS" panose="030F0702030302020204" pitchFamily="66" charset="0"/>
                        </a:rPr>
                        <a:t>black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0099"/>
                          </a:solidFill>
                          <a:latin typeface="Comic Sans MS" panose="030F0702030302020204" pitchFamily="66" charset="0"/>
                        </a:rPr>
                        <a:t>purple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CC0099"/>
                          </a:solidFill>
                          <a:latin typeface="Comic Sans MS" panose="030F0702030302020204" pitchFamily="66" charset="0"/>
                        </a:rPr>
                        <a:t>circle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757655" y="254833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14 magenta</a:t>
            </a:r>
          </a:p>
        </p:txBody>
      </p:sp>
    </p:spTree>
    <p:extLst>
      <p:ext uri="{BB962C8B-B14F-4D97-AF65-F5344CB8AC3E}">
        <p14:creationId xmlns:p14="http://schemas.microsoft.com/office/powerpoint/2010/main" val="15289520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70881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8FCA"/>
                          </a:solidFill>
                          <a:latin typeface="Comic Sans MS" panose="030F0702030302020204" pitchFamily="66" charset="0"/>
                        </a:rPr>
                        <a:t>where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8FCA"/>
                          </a:solidFill>
                          <a:latin typeface="Comic Sans MS" panose="030F0702030302020204" pitchFamily="66" charset="0"/>
                        </a:rPr>
                        <a:t>told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8FCA"/>
                          </a:solidFill>
                          <a:latin typeface="Comic Sans MS" panose="030F0702030302020204" pitchFamily="66" charset="0"/>
                        </a:rPr>
                        <a:t>new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8FCA"/>
                          </a:solidFill>
                          <a:latin typeface="Comic Sans MS" panose="030F0702030302020204" pitchFamily="66" charset="0"/>
                        </a:rPr>
                        <a:t>stop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8FCA"/>
                          </a:solidFill>
                          <a:latin typeface="Comic Sans MS" panose="030F0702030302020204" pitchFamily="66" charset="0"/>
                        </a:rPr>
                        <a:t>take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8FCA"/>
                          </a:solidFill>
                          <a:latin typeface="Comic Sans MS" panose="030F0702030302020204" pitchFamily="66" charset="0"/>
                        </a:rPr>
                        <a:t>today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8FCA"/>
                          </a:solidFill>
                          <a:latin typeface="Comic Sans MS" panose="030F0702030302020204" pitchFamily="66" charset="0"/>
                        </a:rPr>
                        <a:t>sure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8FCA"/>
                          </a:solidFill>
                          <a:latin typeface="Comic Sans MS" panose="030F0702030302020204" pitchFamily="66" charset="0"/>
                        </a:rPr>
                        <a:t>below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3596047" y="254833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15	Neon/Light pink</a:t>
            </a:r>
          </a:p>
        </p:txBody>
      </p:sp>
    </p:spTree>
    <p:extLst>
      <p:ext uri="{BB962C8B-B14F-4D97-AF65-F5344CB8AC3E}">
        <p14:creationId xmlns:p14="http://schemas.microsoft.com/office/powerpoint/2010/main" val="39352867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03233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CCFF"/>
                          </a:solidFill>
                          <a:latin typeface="Comic Sans MS" panose="030F0702030302020204" pitchFamily="66" charset="0"/>
                        </a:rPr>
                        <a:t>glue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CCFF"/>
                          </a:solidFill>
                          <a:latin typeface="Comic Sans MS" panose="030F0702030302020204" pitchFamily="66" charset="0"/>
                        </a:rPr>
                        <a:t>give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CCFF"/>
                          </a:solidFill>
                          <a:latin typeface="Comic Sans MS" panose="030F0702030302020204" pitchFamily="66" charset="0"/>
                        </a:rPr>
                        <a:t>cut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CCFF"/>
                          </a:solidFill>
                          <a:latin typeface="Comic Sans MS" panose="030F0702030302020204" pitchFamily="66" charset="0"/>
                        </a:rPr>
                        <a:t>giving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CCFF"/>
                          </a:solidFill>
                          <a:latin typeface="Comic Sans MS" panose="030F0702030302020204" pitchFamily="66" charset="0"/>
                        </a:rPr>
                        <a:t>top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CCFF"/>
                          </a:solidFill>
                          <a:latin typeface="Comic Sans MS" panose="030F0702030302020204" pitchFamily="66" charset="0"/>
                        </a:rPr>
                        <a:t>last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CCFF"/>
                          </a:solidFill>
                          <a:latin typeface="Comic Sans MS" panose="030F0702030302020204" pitchFamily="66" charset="0"/>
                        </a:rPr>
                        <a:t>old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CCFF"/>
                          </a:solidFill>
                          <a:latin typeface="Comic Sans MS" panose="030F0702030302020204" pitchFamily="66" charset="0"/>
                        </a:rPr>
                        <a:t>taking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479301" y="239843"/>
            <a:ext cx="207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16	Neon blue</a:t>
            </a:r>
          </a:p>
        </p:txBody>
      </p:sp>
    </p:spTree>
    <p:extLst>
      <p:ext uri="{BB962C8B-B14F-4D97-AF65-F5344CB8AC3E}">
        <p14:creationId xmlns:p14="http://schemas.microsoft.com/office/powerpoint/2010/main" val="235010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246112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that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it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up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if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in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of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944172" y="224852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4	orange</a:t>
            </a:r>
          </a:p>
        </p:txBody>
      </p:sp>
    </p:spTree>
    <p:extLst>
      <p:ext uri="{BB962C8B-B14F-4D97-AF65-F5344CB8AC3E}">
        <p14:creationId xmlns:p14="http://schemas.microsoft.com/office/powerpoint/2010/main" val="14260503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577764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laugh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shout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answer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later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beside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because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bottom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next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205188" y="269822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17	Neon yellow</a:t>
            </a:r>
          </a:p>
        </p:txBody>
      </p:sp>
      <p:pic>
        <p:nvPicPr>
          <p:cNvPr id="2050" name="Picture 2" descr="Image result for neon colors">
            <a:extLst>
              <a:ext uri="{FF2B5EF4-FFF2-40B4-BE49-F238E27FC236}">
                <a16:creationId xmlns:a16="http://schemas.microsoft.com/office/drawing/2014/main" id="{312EB99C-56A0-4EBC-A715-488597066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683" y="3339296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523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8083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66FF66"/>
                          </a:solidFill>
                          <a:latin typeface="Comic Sans MS" panose="030F0702030302020204" pitchFamily="66" charset="0"/>
                        </a:rPr>
                        <a:t>other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66FF66"/>
                          </a:solidFill>
                          <a:latin typeface="Comic Sans MS" panose="030F0702030302020204" pitchFamily="66" charset="0"/>
                        </a:rPr>
                        <a:t>help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66FF66"/>
                          </a:solidFill>
                          <a:latin typeface="Comic Sans MS" panose="030F0702030302020204" pitchFamily="66" charset="0"/>
                        </a:rPr>
                        <a:t>which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66FF66"/>
                          </a:solidFill>
                          <a:latin typeface="Comic Sans MS" panose="030F0702030302020204" pitchFamily="66" charset="0"/>
                        </a:rPr>
                        <a:t>home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66FF66"/>
                          </a:solidFill>
                          <a:latin typeface="Comic Sans MS" panose="030F0702030302020204" pitchFamily="66" charset="0"/>
                        </a:rPr>
                        <a:t>their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66FF66"/>
                          </a:solidFill>
                          <a:latin typeface="Comic Sans MS" panose="030F0702030302020204" pitchFamily="66" charset="0"/>
                        </a:rPr>
                        <a:t>eat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66FF66"/>
                          </a:solidFill>
                          <a:latin typeface="Comic Sans MS" panose="030F0702030302020204" pitchFamily="66" charset="0"/>
                        </a:rPr>
                        <a:t>again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66FF66"/>
                          </a:solidFill>
                          <a:latin typeface="Comic Sans MS" panose="030F0702030302020204" pitchFamily="66" charset="0"/>
                        </a:rPr>
                        <a:t>off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3366817" y="254833"/>
            <a:ext cx="3183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18	Neon/Light green</a:t>
            </a:r>
          </a:p>
        </p:txBody>
      </p:sp>
    </p:spTree>
    <p:extLst>
      <p:ext uri="{BB962C8B-B14F-4D97-AF65-F5344CB8AC3E}">
        <p14:creationId xmlns:p14="http://schemas.microsoft.com/office/powerpoint/2010/main" val="23088553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63752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88564"/>
                          </a:solidFill>
                          <a:latin typeface="Comic Sans MS" panose="030F0702030302020204" pitchFamily="66" charset="0"/>
                        </a:rPr>
                        <a:t>boy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88564"/>
                          </a:solidFill>
                          <a:latin typeface="Comic Sans MS" panose="030F0702030302020204" pitchFamily="66" charset="0"/>
                        </a:rPr>
                        <a:t>girl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88564"/>
                          </a:solidFill>
                          <a:latin typeface="Comic Sans MS" panose="030F0702030302020204" pitchFamily="66" charset="0"/>
                        </a:rPr>
                        <a:t>short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88564"/>
                          </a:solidFill>
                          <a:latin typeface="Comic Sans MS" panose="030F0702030302020204" pitchFamily="66" charset="0"/>
                        </a:rPr>
                        <a:t>dry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88564"/>
                          </a:solidFill>
                          <a:latin typeface="Comic Sans MS" panose="030F0702030302020204" pitchFamily="66" charset="0"/>
                        </a:rPr>
                        <a:t>run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88564"/>
                          </a:solidFill>
                          <a:latin typeface="Comic Sans MS" panose="030F0702030302020204" pitchFamily="66" charset="0"/>
                        </a:rPr>
                        <a:t>wet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88564"/>
                          </a:solidFill>
                          <a:latin typeface="Comic Sans MS" panose="030F0702030302020204" pitchFamily="66" charset="0"/>
                        </a:rPr>
                        <a:t>walk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F88564"/>
                          </a:solidFill>
                          <a:latin typeface="Comic Sans MS" panose="030F0702030302020204" pitchFamily="66" charset="0"/>
                        </a:rPr>
                        <a:t>colors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3135985" y="385132"/>
            <a:ext cx="3414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19	Neon orange/Peach</a:t>
            </a:r>
          </a:p>
        </p:txBody>
      </p:sp>
    </p:spTree>
    <p:extLst>
      <p:ext uri="{BB962C8B-B14F-4D97-AF65-F5344CB8AC3E}">
        <p14:creationId xmlns:p14="http://schemas.microsoft.com/office/powerpoint/2010/main" val="39629684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674738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6600"/>
                          </a:solidFill>
                          <a:latin typeface="Comic Sans MS" panose="030F0702030302020204" pitchFamily="66" charset="0"/>
                        </a:rPr>
                        <a:t>place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6600"/>
                          </a:solidFill>
                          <a:latin typeface="Comic Sans MS" panose="030F0702030302020204" pitchFamily="66" charset="0"/>
                        </a:rPr>
                        <a:t>apart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6600"/>
                          </a:solidFill>
                          <a:latin typeface="Comic Sans MS" panose="030F0702030302020204" pitchFamily="66" charset="0"/>
                        </a:rPr>
                        <a:t>really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6600"/>
                          </a:solidFill>
                          <a:latin typeface="Comic Sans MS" panose="030F0702030302020204" pitchFamily="66" charset="0"/>
                        </a:rPr>
                        <a:t>door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6600"/>
                          </a:solidFill>
                          <a:latin typeface="Comic Sans MS" panose="030F0702030302020204" pitchFamily="66" charset="0"/>
                        </a:rPr>
                        <a:t>soon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6600"/>
                          </a:solidFill>
                          <a:latin typeface="Comic Sans MS" panose="030F0702030302020204" pitchFamily="66" charset="0"/>
                        </a:rPr>
                        <a:t>other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rgbClr val="006600"/>
                          </a:solidFill>
                          <a:latin typeface="Comic Sans MS" panose="030F0702030302020204" pitchFamily="66" charset="0"/>
                        </a:rPr>
                        <a:t>enough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6600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309383" y="283014"/>
            <a:ext cx="2241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20	Dark green</a:t>
            </a:r>
          </a:p>
        </p:txBody>
      </p:sp>
    </p:spTree>
    <p:extLst>
      <p:ext uri="{BB962C8B-B14F-4D97-AF65-F5344CB8AC3E}">
        <p14:creationId xmlns:p14="http://schemas.microsoft.com/office/powerpoint/2010/main" val="2473716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629153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00"/>
                          </a:solidFill>
                          <a:latin typeface="Comic Sans MS" panose="030F0702030302020204" pitchFamily="66" charset="0"/>
                        </a:rPr>
                        <a:t>away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solidFill>
                            <a:srgbClr val="800000"/>
                          </a:solidFill>
                          <a:latin typeface="Comic Sans MS" panose="030F0702030302020204" pitchFamily="66" charset="0"/>
                        </a:rPr>
                        <a:t>farther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00"/>
                          </a:solidFill>
                          <a:latin typeface="Comic Sans MS" panose="030F0702030302020204" pitchFamily="66" charset="0"/>
                        </a:rPr>
                        <a:t>work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00"/>
                          </a:solidFill>
                          <a:latin typeface="Comic Sans MS" panose="030F0702030302020204" pitchFamily="66" charset="0"/>
                        </a:rPr>
                        <a:t>friend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00"/>
                          </a:solidFill>
                          <a:latin typeface="Comic Sans MS" panose="030F0702030302020204" pitchFamily="66" charset="0"/>
                        </a:rPr>
                        <a:t>bird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00"/>
                          </a:solidFill>
                          <a:latin typeface="Comic Sans MS" panose="030F0702030302020204" pitchFamily="66" charset="0"/>
                        </a:rPr>
                        <a:t>inside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rgbClr val="800000"/>
                          </a:solidFill>
                          <a:latin typeface="Comic Sans MS" panose="030F0702030302020204" pitchFamily="66" charset="0"/>
                        </a:rPr>
                        <a:t>together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00"/>
                          </a:solidFill>
                          <a:latin typeface="Comic Sans MS" panose="030F0702030302020204" pitchFamily="66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621969" y="307398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21	Dark red</a:t>
            </a:r>
          </a:p>
        </p:txBody>
      </p:sp>
    </p:spTree>
    <p:extLst>
      <p:ext uri="{BB962C8B-B14F-4D97-AF65-F5344CB8AC3E}">
        <p14:creationId xmlns:p14="http://schemas.microsoft.com/office/powerpoint/2010/main" val="40856083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603162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rgbClr val="800080"/>
                          </a:solidFill>
                          <a:latin typeface="Comic Sans MS" panose="030F0702030302020204" pitchFamily="66" charset="0"/>
                        </a:rPr>
                        <a:t>tomorrow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80"/>
                          </a:solidFill>
                          <a:latin typeface="Comic Sans MS" panose="030F0702030302020204" pitchFamily="66" charset="0"/>
                        </a:rPr>
                        <a:t>our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80"/>
                          </a:solidFill>
                          <a:latin typeface="Comic Sans MS" panose="030F0702030302020204" pitchFamily="66" charset="0"/>
                        </a:rPr>
                        <a:t>please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80"/>
                          </a:solidFill>
                          <a:latin typeface="Comic Sans MS" panose="030F0702030302020204" pitchFamily="66" charset="0"/>
                        </a:rPr>
                        <a:t>does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80"/>
                          </a:solidFill>
                          <a:latin typeface="Comic Sans MS" panose="030F0702030302020204" pitchFamily="66" charset="0"/>
                        </a:rPr>
                        <a:t>these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80"/>
                          </a:solidFill>
                          <a:latin typeface="Comic Sans MS" panose="030F0702030302020204" pitchFamily="66" charset="0"/>
                        </a:rPr>
                        <a:t>goes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80"/>
                          </a:solidFill>
                          <a:latin typeface="Comic Sans MS" panose="030F0702030302020204" pitchFamily="66" charset="0"/>
                        </a:rPr>
                        <a:t>those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800080"/>
                          </a:solidFill>
                          <a:latin typeface="Comic Sans MS" panose="030F0702030302020204" pitchFamily="66" charset="0"/>
                        </a:rPr>
                        <a:t>funny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227630" y="283014"/>
            <a:ext cx="232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22	Dark purple</a:t>
            </a:r>
          </a:p>
        </p:txBody>
      </p:sp>
    </p:spTree>
    <p:extLst>
      <p:ext uri="{BB962C8B-B14F-4D97-AF65-F5344CB8AC3E}">
        <p14:creationId xmlns:p14="http://schemas.microsoft.com/office/powerpoint/2010/main" val="16282804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271868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0066"/>
                          </a:solidFill>
                          <a:latin typeface="Comic Sans MS" panose="030F0702030302020204" pitchFamily="66" charset="0"/>
                        </a:rPr>
                        <a:t>saw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0066"/>
                          </a:solidFill>
                          <a:latin typeface="Comic Sans MS" panose="030F0702030302020204" pitchFamily="66" charset="0"/>
                        </a:rPr>
                        <a:t>pretty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0066"/>
                          </a:solidFill>
                          <a:latin typeface="Comic Sans MS" panose="030F0702030302020204" pitchFamily="66" charset="0"/>
                        </a:rPr>
                        <a:t>who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0066"/>
                          </a:solidFill>
                          <a:latin typeface="Comic Sans MS" panose="030F0702030302020204" pitchFamily="66" charset="0"/>
                        </a:rPr>
                        <a:t>must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0066"/>
                          </a:solidFill>
                          <a:latin typeface="Comic Sans MS" panose="030F0702030302020204" pitchFamily="66" charset="0"/>
                        </a:rPr>
                        <a:t>say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0066"/>
                          </a:solidFill>
                          <a:latin typeface="Comic Sans MS" panose="030F0702030302020204" pitchFamily="66" charset="0"/>
                        </a:rPr>
                        <a:t>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0066"/>
                          </a:solidFill>
                          <a:latin typeface="Comic Sans MS" panose="030F0702030302020204" pitchFamily="66" charset="0"/>
                        </a:rPr>
                        <a:t>soon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solidFill>
                            <a:srgbClr val="000066"/>
                          </a:solidFill>
                          <a:latin typeface="Comic Sans MS" panose="030F0702030302020204" pitchFamily="66" charset="0"/>
                        </a:rPr>
                        <a:t>four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522583" y="307398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23	Dark blue</a:t>
            </a:r>
          </a:p>
        </p:txBody>
      </p:sp>
    </p:spTree>
    <p:extLst>
      <p:ext uri="{BB962C8B-B14F-4D97-AF65-F5344CB8AC3E}">
        <p14:creationId xmlns:p14="http://schemas.microsoft.com/office/powerpoint/2010/main" val="245284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09378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us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yes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>
                          <a:latin typeface="Comic Sans MS" panose="030F0702030302020204" pitchFamily="66" charset="0"/>
                        </a:rPr>
                        <a:t>sh</a:t>
                      </a:r>
                      <a:endParaRPr lang="en-US" sz="7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>
                          <a:latin typeface="Comic Sans MS" panose="030F0702030302020204" pitchFamily="66" charset="0"/>
                        </a:rPr>
                        <a:t>th</a:t>
                      </a:r>
                      <a:endParaRPr lang="en-US" sz="7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>
                          <a:latin typeface="Comic Sans MS" panose="030F0702030302020204" pitchFamily="66" charset="0"/>
                        </a:rPr>
                        <a:t>ch</a:t>
                      </a:r>
                      <a:endParaRPr lang="en-US" sz="7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>
                          <a:latin typeface="Comic Sans MS" panose="030F0702030302020204" pitchFamily="66" charset="0"/>
                        </a:rPr>
                        <a:t>ck</a:t>
                      </a:r>
                      <a:endParaRPr lang="en-US" sz="7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this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013102" y="209862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5	purple</a:t>
            </a:r>
          </a:p>
        </p:txBody>
      </p:sp>
    </p:spTree>
    <p:extLst>
      <p:ext uri="{BB962C8B-B14F-4D97-AF65-F5344CB8AC3E}">
        <p14:creationId xmlns:p14="http://schemas.microsoft.com/office/powerpoint/2010/main" val="7900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20468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him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by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with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your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so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6	red</a:t>
            </a:r>
          </a:p>
        </p:txBody>
      </p:sp>
    </p:spTree>
    <p:extLst>
      <p:ext uri="{BB962C8B-B14F-4D97-AF65-F5344CB8AC3E}">
        <p14:creationId xmlns:p14="http://schemas.microsoft.com/office/powerpoint/2010/main" val="427074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643837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big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did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now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was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had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will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very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4690897" y="284813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7	Hot pink</a:t>
            </a:r>
          </a:p>
        </p:txBody>
      </p:sp>
    </p:spTree>
    <p:extLst>
      <p:ext uri="{BB962C8B-B14F-4D97-AF65-F5344CB8AC3E}">
        <p14:creationId xmlns:p14="http://schemas.microsoft.com/office/powerpoint/2010/main" val="96193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40262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when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came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get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could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not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its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8	tan</a:t>
            </a:r>
          </a:p>
        </p:txBody>
      </p:sp>
    </p:spTree>
    <p:extLst>
      <p:ext uri="{BB962C8B-B14F-4D97-AF65-F5344CB8AC3E}">
        <p14:creationId xmlns:p14="http://schemas.microsoft.com/office/powerpoint/2010/main" val="172690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88BA21-3B6C-4272-B778-8C5178E35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917974"/>
              </p:ext>
            </p:extLst>
          </p:nvPr>
        </p:nvGraphicFramePr>
        <p:xfrm>
          <a:off x="228598" y="1054307"/>
          <a:ext cx="6322104" cy="783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1052">
                  <a:extLst>
                    <a:ext uri="{9D8B030D-6E8A-4147-A177-3AD203B41FA5}">
                      <a16:colId xmlns:a16="http://schemas.microsoft.com/office/drawing/2014/main" val="1738390987"/>
                    </a:ext>
                  </a:extLst>
                </a:gridCol>
                <a:gridCol w="3161052">
                  <a:extLst>
                    <a:ext uri="{9D8B030D-6E8A-4147-A177-3AD203B41FA5}">
                      <a16:colId xmlns:a16="http://schemas.microsoft.com/office/drawing/2014/main" val="3405977909"/>
                    </a:ext>
                  </a:extLst>
                </a:gridCol>
              </a:tblGrid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long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just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5969958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them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into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895880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ask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blue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975729"/>
                  </a:ext>
                </a:extLst>
              </a:tr>
              <a:tr h="1958715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ride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Comic Sans MS" panose="030F0702030302020204" pitchFamily="66" charset="0"/>
                        </a:rPr>
                        <a:t>red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728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288022-285B-4C04-892A-94F332887C7F}"/>
              </a:ext>
            </a:extLst>
          </p:cNvPr>
          <p:cNvSpPr txBox="1"/>
          <p:nvPr/>
        </p:nvSpPr>
        <p:spPr>
          <a:xfrm>
            <a:off x="5308054" y="209862"/>
            <a:ext cx="12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9	teal</a:t>
            </a:r>
          </a:p>
        </p:txBody>
      </p:sp>
    </p:spTree>
    <p:extLst>
      <p:ext uri="{BB962C8B-B14F-4D97-AF65-F5344CB8AC3E}">
        <p14:creationId xmlns:p14="http://schemas.microsoft.com/office/powerpoint/2010/main" val="162982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</TotalTime>
  <Words>414</Words>
  <Application>Microsoft Office PowerPoint</Application>
  <PresentationFormat>Letter Paper (8.5x11 in)</PresentationFormat>
  <Paragraphs>412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Van Petten</dc:creator>
  <cp:lastModifiedBy>Kirsten Van Petten</cp:lastModifiedBy>
  <cp:revision>54</cp:revision>
  <cp:lastPrinted>2018-01-17T23:13:43Z</cp:lastPrinted>
  <dcterms:created xsi:type="dcterms:W3CDTF">2017-12-07T16:03:17Z</dcterms:created>
  <dcterms:modified xsi:type="dcterms:W3CDTF">2018-01-17T23:17:37Z</dcterms:modified>
</cp:coreProperties>
</file>